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66"/>
    <a:srgbClr val="FF3399"/>
    <a:srgbClr val="08A810"/>
    <a:srgbClr val="C9CE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EA18-C212-4085-96ED-12D3D908DFD2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94DD5-624C-4F51-8C1F-CF48E3EDCE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81953-62AC-4888-A8F6-D578C16957C0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19FC1-1046-4EFB-A352-EF8824E0AB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B3167-41BB-4A0A-AFEF-407E9223B191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78AF-14D1-4681-9FA7-DE885E44975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4C302-9A86-4DA0-B19B-69979CFCD199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E7DD-F022-4C36-82A7-A0F93E51B8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266F3-7402-4C09-A104-6CF1D0642055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FCAAD-825B-4690-9F30-FAE1DED959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6F1E4-AC51-4E41-A1B6-02819249AC35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445C-E74B-4398-98E4-72C9535522E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1021-DEC9-4926-B658-E195CBEC2B02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13282-E90D-4964-976A-DA505BBB7D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A4BA3-6036-4D57-B7DD-7A942A5AB6CF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8A60-E299-4592-913C-B0CF74426A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44BAC-569F-46E7-B2BC-621FE52A74CC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883-B833-4E4D-9B6F-C27E10DE57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DE72-C9F8-4B78-AEF8-61E7C6116D68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7E85-D57A-4EC3-96A9-1A32277C18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111E-1B45-4AF3-9EBB-4ECF362F1616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EDBF-37A0-405E-9ECC-BB6478619C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4C3FEA-5AC5-41E1-88DA-8FB588AEE1B6}" type="datetimeFigureOut">
              <a:rPr lang="tr-TR"/>
              <a:pPr>
                <a:defRPr/>
              </a:pPr>
              <a:t>11.03.2015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858E23-5F74-4033-AF28-6F1342D684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file:///C:\Users\admin\Desktop\adalet\Sunu\4.5\Gozyasi%20(Gitar).mp3" TargetMode="External"/><Relationship Id="rId7" Type="http://schemas.openxmlformats.org/officeDocument/2006/relationships/image" Target="../media/image3.jpeg"/><Relationship Id="rId2" Type="http://schemas.openxmlformats.org/officeDocument/2006/relationships/audio" Target="file:///C:\Users\admin\Documents\masa&#252;st&#252;\Gozyasi%20(Gitar)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zyasi (Gitar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solidFill>
                  <a:srgbClr val="0070C0"/>
                </a:solidFill>
              </a:rPr>
              <a:t>MERHAMET VE ADALET</a:t>
            </a:r>
          </a:p>
        </p:txBody>
      </p:sp>
      <p:sp>
        <p:nvSpPr>
          <p:cNvPr id="13316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9050" cy="1127125"/>
          </a:xfrm>
        </p:spPr>
        <p:txBody>
          <a:bodyPr/>
          <a:lstStyle/>
          <a:p>
            <a:r>
              <a:rPr lang="tr-TR" sz="2000" smtClean="0">
                <a:solidFill>
                  <a:srgbClr val="0070C0"/>
                </a:solidFill>
                <a:latin typeface="Arial" charset="0"/>
              </a:rPr>
              <a:t>Mehmet AYDOĞAN</a:t>
            </a:r>
          </a:p>
          <a:p>
            <a:r>
              <a:rPr lang="tr-TR" sz="2000" smtClean="0">
                <a:solidFill>
                  <a:srgbClr val="0070C0"/>
                </a:solidFill>
                <a:latin typeface="Arial" charset="0"/>
              </a:rPr>
              <a:t>Nusaybin Emire Gözü Anadolu Lisesi</a:t>
            </a:r>
          </a:p>
        </p:txBody>
      </p:sp>
      <p:pic>
        <p:nvPicPr>
          <p:cNvPr id="14" name="Picture 2" descr="C:\Users\admin\Desktop\stick_figure_helping_hole_image_500_cl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388" y="1790700"/>
            <a:ext cx="1439862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 descr="C:\Users\admin\Desktop\k058228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48488" y="4868863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C:\Users\admin\Desktop\CLIPART_OF_16339_SM_2_8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4652963"/>
            <a:ext cx="2520950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 descr="C:\Users\admin\Desktop\help_old_figure_image_500_clr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80288" y="1484313"/>
            <a:ext cx="152241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Gozyasi (Gitar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08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1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8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numSld="999">
                <p:cTn id="8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C:\Users\admin\Desktop\praying-hands-clip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55650" y="836613"/>
            <a:ext cx="75612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7030A0"/>
                </a:solidFill>
                <a:latin typeface="Calibri" pitchFamily="34" charset="0"/>
              </a:rPr>
              <a:t>En büyük merhamet Allah’dadır.</a:t>
            </a:r>
          </a:p>
          <a:p>
            <a:r>
              <a:rPr lang="tr-TR" sz="2400">
                <a:solidFill>
                  <a:srgbClr val="7030A0"/>
                </a:solidFill>
                <a:latin typeface="Calibri" pitchFamily="34" charset="0"/>
              </a:rPr>
              <a:t>En adaletli olan Allah’ımızdır.</a:t>
            </a:r>
          </a:p>
          <a:p>
            <a:r>
              <a:rPr lang="tr-TR" sz="2400">
                <a:solidFill>
                  <a:srgbClr val="7030A0"/>
                </a:solidFill>
                <a:latin typeface="Calibri" pitchFamily="34" charset="0"/>
              </a:rPr>
              <a:t>O’nun bizim için söylediklerini her zaman aklımızda tutup ona göre davranmalıyız.</a:t>
            </a:r>
          </a:p>
        </p:txBody>
      </p:sp>
      <p:sp>
        <p:nvSpPr>
          <p:cNvPr id="7" name="6 Metin kutusu"/>
          <p:cNvSpPr txBox="1">
            <a:spLocks noChangeArrowheads="1"/>
          </p:cNvSpPr>
          <p:nvPr/>
        </p:nvSpPr>
        <p:spPr bwMode="auto">
          <a:xfrm>
            <a:off x="755650" y="2276475"/>
            <a:ext cx="3455988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7030A0"/>
                </a:solidFill>
                <a:latin typeface="Calibri" pitchFamily="34" charset="0"/>
              </a:rPr>
              <a:t>İnsanlık merhamet üzerine kuruludur.</a:t>
            </a:r>
          </a:p>
          <a:p>
            <a:r>
              <a:rPr lang="tr-TR" sz="2400">
                <a:solidFill>
                  <a:srgbClr val="7030A0"/>
                </a:solidFill>
                <a:latin typeface="Calibri" pitchFamily="34" charset="0"/>
              </a:rPr>
              <a:t>İnsanlığımızı kaybetmemek için, adaleti sağlamak için merhametli olmalıyız…</a:t>
            </a:r>
          </a:p>
          <a:p>
            <a:endParaRPr lang="tr-TR" sz="2000" b="1">
              <a:solidFill>
                <a:srgbClr val="7030A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5398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dmin\Desktop\Adsı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992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Sevgi ve merhamet konusu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birbiriyle direk </a:t>
            </a:r>
            <a:r>
              <a:rPr lang="tr-TR" dirty="0" smtClean="0"/>
              <a:t>olarak alakalı konulardır.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Merhamet sevgiyi </a:t>
            </a:r>
            <a:r>
              <a:rPr lang="tr-TR" dirty="0" smtClean="0"/>
              <a:t>gerektirir. Yüce Rabbim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izin bize dediği gibi </a:t>
            </a:r>
            <a:r>
              <a:rPr lang="tr-TR" dirty="0" smtClean="0"/>
              <a:t>merhamet etmeyene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Allah da merhamet </a:t>
            </a:r>
            <a:r>
              <a:rPr lang="tr-TR" dirty="0" smtClean="0"/>
              <a:t>etmez.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Merhamet, Herkese 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eşit davranmayı, herkesi </a:t>
            </a:r>
            <a:r>
              <a:rPr lang="tr-TR" dirty="0" smtClean="0"/>
              <a:t>aynı şekilde sevm</a:t>
            </a: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eyi gerektirir.</a:t>
            </a:r>
            <a:endParaRPr lang="tr-T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9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esktop\liftarn_Foregiveness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773238"/>
            <a:ext cx="5710238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5076825" y="620713"/>
            <a:ext cx="35274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>
                <a:latin typeface="Calibri" pitchFamily="34" charset="0"/>
              </a:rPr>
              <a:t>Bir babanın oğluna sarılması ona merhamet ettiği </a:t>
            </a:r>
          </a:p>
          <a:p>
            <a:r>
              <a:rPr lang="tr-TR" sz="3200">
                <a:latin typeface="Calibri" pitchFamily="34" charset="0"/>
              </a:rPr>
              <a:t>için sevgiyle yaklaşmasının göstergesidir.</a:t>
            </a:r>
          </a:p>
        </p:txBody>
      </p:sp>
    </p:spTree>
    <p:custDataLst>
      <p:tags r:id="rId1"/>
    </p:custDataLst>
  </p:cSld>
  <p:clrMapOvr>
    <a:masterClrMapping/>
  </p:clrMapOvr>
  <p:transition advTm="94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School_Clip_Art_16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1052513"/>
            <a:ext cx="53848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684213" y="1125538"/>
            <a:ext cx="23034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solidFill>
                  <a:srgbClr val="FFFF00"/>
                </a:solidFill>
                <a:latin typeface="Calibri" pitchFamily="34" charset="0"/>
              </a:rPr>
              <a:t>Öğretmen sınıfta her öğrenciye aynı şekilde şefkat gösteriyorsa bu onun adaletli bir öğretmen olduğunu gösterir.</a:t>
            </a:r>
          </a:p>
        </p:txBody>
      </p:sp>
    </p:spTree>
    <p:custDataLst>
      <p:tags r:id="rId1"/>
    </p:custDataLst>
  </p:cSld>
  <p:clrMapOvr>
    <a:masterClrMapping/>
  </p:clrMapOvr>
  <p:transition advTm="85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dsm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3141663"/>
            <a:ext cx="4535488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1403350" y="692150"/>
            <a:ext cx="6408738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solidFill>
                  <a:srgbClr val="FF0000"/>
                </a:solidFill>
                <a:latin typeface="Calibri" pitchFamily="34" charset="0"/>
              </a:rPr>
              <a:t>Yere düşen birisini gördüğümüzde kim olduğunu sorgulamadan yardım etmek adil bir davranıştır.</a:t>
            </a:r>
          </a:p>
        </p:txBody>
      </p:sp>
    </p:spTree>
    <p:custDataLst>
      <p:tags r:id="rId1"/>
    </p:custDataLst>
  </p:cSld>
  <p:clrMapOvr>
    <a:masterClrMapping/>
  </p:clrMapOvr>
  <p:transition advTm="66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f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2708275"/>
            <a:ext cx="5976938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1403350" y="549275"/>
            <a:ext cx="66246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08A810"/>
                </a:solidFill>
                <a:latin typeface="Calibri" pitchFamily="34" charset="0"/>
              </a:rPr>
              <a:t>Bedensel engelli insanlara normal insanlara davrandığımız gibi davranmamız onlara adaletli olduğumuzu göstermek için büyük bir fırsattır.</a:t>
            </a:r>
          </a:p>
        </p:txBody>
      </p:sp>
    </p:spTree>
    <p:custDataLst>
      <p:tags r:id="rId1"/>
    </p:custDataLst>
  </p:cSld>
  <p:clrMapOvr>
    <a:masterClrMapping/>
  </p:clrMapOvr>
  <p:transition advTm="83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admin\Desktop\k27654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3244850"/>
            <a:ext cx="22320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C:\Users\admin\Desktop\u1755136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284538"/>
            <a:ext cx="21590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>
            <a:spLocks noChangeArrowheads="1"/>
          </p:cNvSpPr>
          <p:nvPr/>
        </p:nvSpPr>
        <p:spPr bwMode="auto">
          <a:xfrm>
            <a:off x="2051050" y="1412875"/>
            <a:ext cx="525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CC0066"/>
                </a:solidFill>
                <a:latin typeface="Calibri" pitchFamily="34" charset="0"/>
              </a:rPr>
              <a:t>Yaşlı ve engelli insanlara yardım etmek onlara merhamet etmek gibidir. Yardım ettikçe onlara sevgimiz artar.</a:t>
            </a:r>
          </a:p>
        </p:txBody>
      </p:sp>
    </p:spTree>
    <p:custDataLst>
      <p:tags r:id="rId1"/>
    </p:custDataLst>
  </p:cSld>
  <p:clrMapOvr>
    <a:masterClrMapping/>
  </p:clrMapOvr>
  <p:transition advTm="82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Snow_White_Merc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620713"/>
            <a:ext cx="4176713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971550" y="908050"/>
            <a:ext cx="25209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>
                <a:solidFill>
                  <a:srgbClr val="C00000"/>
                </a:solidFill>
                <a:latin typeface="Calibri" pitchFamily="34" charset="0"/>
              </a:rPr>
              <a:t>Sizden merhamet dileniliyorsa, adaletli olduğunuzu göstermek için affetmeniz gerekir.</a:t>
            </a:r>
          </a:p>
        </p:txBody>
      </p:sp>
    </p:spTree>
    <p:custDataLst>
      <p:tags r:id="rId1"/>
    </p:custDataLst>
  </p:cSld>
  <p:clrMapOvr>
    <a:masterClrMapping/>
  </p:clrMapOvr>
  <p:transition advTm="8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1.6|2.2|2.3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6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7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7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5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3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4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2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1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151</Words>
  <Application>Microsoft Office PowerPoint</Application>
  <PresentationFormat>Ekran Gösterisi (4:3)</PresentationFormat>
  <Paragraphs>17</Paragraphs>
  <Slides>10</Slides>
  <Notes>0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Arial</vt:lpstr>
      <vt:lpstr>Ofis Teması</vt:lpstr>
      <vt:lpstr>MERHAMET VE ADALET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ßu$ræ</dc:creator>
  <cp:lastModifiedBy>MyPC</cp:lastModifiedBy>
  <cp:revision>12</cp:revision>
  <dcterms:created xsi:type="dcterms:W3CDTF">2012-03-02T13:09:26Z</dcterms:created>
  <dcterms:modified xsi:type="dcterms:W3CDTF">2015-03-11T07:27:45Z</dcterms:modified>
</cp:coreProperties>
</file>